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3919"/>
  </p:normalViewPr>
  <p:slideViewPr>
    <p:cSldViewPr snapToGrid="0" snapToObjects="1">
      <p:cViewPr varScale="1">
        <p:scale>
          <a:sx n="69" d="100"/>
          <a:sy n="69" d="100"/>
        </p:scale>
        <p:origin x="16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8" Type="http://schemas.openxmlformats.org/officeDocument/2006/relationships/presProps" Target="presProps.xml"/><Relationship Id="rId9" Type="http://schemas.openxmlformats.org/officeDocument/2006/relationships/viewProps" Target="viewProps.xml"/><Relationship Id="rId10" Type="http://schemas.openxmlformats.org/officeDocument/2006/relationships/theme" Target="theme/theme1.xml"/><Relationship Id="rId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D7571-EA64-EB48-85F4-72993AB281AB}" type="datetimeFigureOut">
              <a:rPr lang="en-US" smtClean="0"/>
              <a:t>11/28/17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D098C-5D6D-9645-9A0E-AB59729D6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60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11/28/17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11/28/17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94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Stanley Parable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Jiahao (Puck) </a:t>
            </a:r>
            <a:r>
              <a:rPr lang="en-US" dirty="0" err="1" smtClean="0"/>
              <a:t>Cai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689732" y="5349875"/>
            <a:ext cx="4812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=fBtX0S2J32Y</a:t>
            </a:r>
          </a:p>
        </p:txBody>
      </p:sp>
    </p:spTree>
    <p:extLst>
      <p:ext uri="{BB962C8B-B14F-4D97-AF65-F5344CB8AC3E}">
        <p14:creationId xmlns:p14="http://schemas.microsoft.com/office/powerpoint/2010/main" val="173375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play this game?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game is presented to the player from the first-person perspective.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player can move around and interact with certain elements of the environment, such as pressing buttons or opening doors, but has no other controls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580" y="3277283"/>
            <a:ext cx="6102220" cy="343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8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play with a narrator.</a:t>
            </a:r>
          </a:p>
          <a:p>
            <a:r>
              <a:rPr lang="en-US" dirty="0" smtClean="0"/>
              <a:t>You can choose to fellow the voiceover or not</a:t>
            </a:r>
          </a:p>
          <a:p>
            <a:r>
              <a:rPr lang="en-US" dirty="0" smtClean="0"/>
              <a:t>You can choose but sometime you can’t choose</a:t>
            </a:r>
          </a:p>
          <a:p>
            <a:r>
              <a:rPr lang="en-US" dirty="0" smtClean="0"/>
              <a:t>Open ending</a:t>
            </a:r>
          </a:p>
          <a:p>
            <a:r>
              <a:rPr lang="en-US" dirty="0" smtClean="0"/>
              <a:t>Endless endings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754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392" y="0"/>
            <a:ext cx="9145555" cy="57159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85780" y="5902584"/>
            <a:ext cx="7620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steamcommunity.com</a:t>
            </a:r>
            <a:r>
              <a:rPr lang="en-US" dirty="0"/>
              <a:t>/</a:t>
            </a:r>
            <a:r>
              <a:rPr lang="en-US" dirty="0" err="1"/>
              <a:t>sharedfiles</a:t>
            </a:r>
            <a:r>
              <a:rPr lang="en-US" dirty="0"/>
              <a:t>/</a:t>
            </a:r>
            <a:r>
              <a:rPr lang="en-US" dirty="0" err="1"/>
              <a:t>filedetails</a:t>
            </a:r>
            <a:r>
              <a:rPr lang="en-US" dirty="0"/>
              <a:t>/?id=186880524</a:t>
            </a:r>
          </a:p>
        </p:txBody>
      </p:sp>
    </p:spTree>
    <p:extLst>
      <p:ext uri="{BB962C8B-B14F-4D97-AF65-F5344CB8AC3E}">
        <p14:creationId xmlns:p14="http://schemas.microsoft.com/office/powerpoint/2010/main" val="92920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Players can violate the rule of following the instructions</a:t>
            </a:r>
          </a:p>
          <a:p>
            <a:r>
              <a:rPr lang="en-US" dirty="0" smtClean="0"/>
              <a:t>It’s still a game and a story but it tries to make player think critically </a:t>
            </a:r>
            <a:r>
              <a:rPr lang="en-US" dirty="0" smtClean="0"/>
              <a:t>what the game is and </a:t>
            </a:r>
            <a:r>
              <a:rPr lang="en-US" dirty="0" smtClean="0"/>
              <a:t>what life is.</a:t>
            </a:r>
          </a:p>
          <a:p>
            <a:r>
              <a:rPr lang="en-US" dirty="0" smtClean="0"/>
              <a:t>Sometimes we can make choices, but we don’t know if it’s correct or not.</a:t>
            </a:r>
          </a:p>
          <a:p>
            <a:r>
              <a:rPr lang="en-US" dirty="0" smtClean="0"/>
              <a:t>Sometimes we just can’t make choices. It seems like someone is controlling everything like the narrator. </a:t>
            </a:r>
          </a:p>
          <a:p>
            <a:r>
              <a:rPr lang="en-US" dirty="0" smtClean="0"/>
              <a:t>What is freedom?</a:t>
            </a:r>
          </a:p>
          <a:p>
            <a:r>
              <a:rPr lang="en-US" dirty="0" smtClean="0"/>
              <a:t>Are we playing this game or the game is fooling us?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Why do I think it is avant-garde?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</TotalTime>
  <Words>180</Words>
  <Application>Microsoft Macintosh PowerPoint</Application>
  <PresentationFormat>Widescreen</PresentationFormat>
  <Paragraphs>19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The Stanley Parable</vt:lpstr>
      <vt:lpstr>How to play this game?</vt:lpstr>
      <vt:lpstr>PowerPoint Presentation</vt:lpstr>
      <vt:lpstr>PowerPoint Presentation</vt:lpstr>
      <vt:lpstr>Why do I think it is avant-garde?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Stanley Parable</dc:title>
  <dc:creator>caicai2223@gmail.com</dc:creator>
  <cp:lastModifiedBy>caicai2223@gmail.com</cp:lastModifiedBy>
  <cp:revision>13</cp:revision>
  <dcterms:created xsi:type="dcterms:W3CDTF">2017-11-14T05:14:47Z</dcterms:created>
  <dcterms:modified xsi:type="dcterms:W3CDTF">2017-11-28T18:49:18Z</dcterms:modified>
</cp:coreProperties>
</file>